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67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1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5"/>
            <a:ext cx="9677400" cy="904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C00000"/>
                </a:solidFill>
              </a:rPr>
              <a:t>interesting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C00000"/>
                </a:solidFill>
              </a:rPr>
              <a:t>Polymer design strategies for specific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838200" y="2573725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82303" y="2464597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29822" y="294867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55282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9979" y="1917582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5222" y="150406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645</Words>
  <Application>Microsoft Office PowerPoint</Application>
  <PresentationFormat>Widescreen</PresentationFormat>
  <Paragraphs>190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  <vt:lpstr>Full Partition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</cp:revision>
  <dcterms:created xsi:type="dcterms:W3CDTF">2022-03-28T18:43:16Z</dcterms:created>
  <dcterms:modified xsi:type="dcterms:W3CDTF">2023-03-03T05:08:58Z</dcterms:modified>
</cp:coreProperties>
</file>